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99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5600" y="882376"/>
            <a:ext cx="11264900" cy="2926080"/>
          </a:xfrm>
        </p:spPr>
        <p:txBody>
          <a:bodyPr>
            <a:normAutofit/>
          </a:bodyPr>
          <a:lstStyle/>
          <a:p>
            <a:r>
              <a:rPr lang="th-TH" dirty="0" smtClean="0"/>
              <a:t>กรอบการประเมินผลการบริหารจัดการ</a:t>
            </a:r>
            <a:br>
              <a:rPr lang="th-TH" dirty="0" smtClean="0"/>
            </a:br>
            <a:r>
              <a:rPr lang="th-TH" dirty="0" smtClean="0"/>
              <a:t>กองทุนพัฒนาบทบาทสตรีตามหลัก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47630" y="5647635"/>
            <a:ext cx="8767860" cy="816666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สำนักงานกองทุนพัฒนาบทบาทสตรี  กรมการพัฒนาชุมชน</a:t>
            </a:r>
            <a:endParaRPr lang="th-TH" sz="44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99" y="516834"/>
            <a:ext cx="1103307" cy="12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100" y="453827"/>
            <a:ext cx="9613900" cy="10066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/>
              <a:t>หลัก</a:t>
            </a:r>
            <a:r>
              <a:rPr lang="th-TH" sz="5400" b="1" dirty="0" err="1" smtClean="0"/>
              <a:t>ธรรมาภิ</a:t>
            </a:r>
            <a:r>
              <a:rPr lang="th-TH" sz="5400" b="1" dirty="0" smtClean="0"/>
              <a:t>บาล</a:t>
            </a:r>
            <a:endParaRPr lang="th-TH" sz="54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81161"/>
            <a:ext cx="8631755" cy="48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  <a:endParaRPr lang="th-TH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2969"/>
              </p:ext>
            </p:extLst>
          </p:nvPr>
        </p:nvGraphicFramePr>
        <p:xfrm>
          <a:off x="1145856" y="2145629"/>
          <a:ext cx="987266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784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ด้าน</a:t>
                      </a:r>
                      <a:endParaRPr lang="th-TH" sz="28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ประเด็นการพิจารณา</a:t>
                      </a:r>
                      <a:endParaRPr lang="th-TH" sz="28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นิติธรรม</a:t>
                      </a:r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กลุ่มมีการชำระหนี้คืนกองทุนพัฒนาบทบาทสตรีตามสัญญา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กลุ่มมีการจัดทำระเบียบ กฎ กติกา ของกลุ่ม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กลุ่มมีการรายงานผลการดำเนินงานให้สำนักงานเลขานุการ อก</a:t>
                      </a:r>
                      <a:r>
                        <a:rPr lang="th-TH" sz="2400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ส.อ</a:t>
                      </a: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.ภายใน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ระยะเวลาที่กำหนด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ความพึงพอใจของกลุ่มต่อการได้รับอนุมัติเงินโครงการจาก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กองทุนพัฒนาบทบาทสตรี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69" y="4979964"/>
            <a:ext cx="2433867" cy="1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  <a:endParaRPr lang="th-TH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838027"/>
              </p:ext>
            </p:extLst>
          </p:nvPr>
        </p:nvGraphicFramePr>
        <p:xfrm>
          <a:off x="1145856" y="2258170"/>
          <a:ext cx="987266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784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ด้าน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ประเด็นการพิจารณา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คุณธรรม</a:t>
                      </a:r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กลุ่มมีการจัดสรรผลประโยชน์/ผลกำไรให้กับสมาชิกอย่างชัดเจน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กลุ่มมีการช่วยเหลือผู้ด้อยโอกาส</a:t>
                      </a:r>
                      <a:r>
                        <a:rPr lang="th-TH" sz="2400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เด็ก สตรีและผู้สูงอายุในชุมชน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สมาชิกกลุ่มได้รับการพัฒนาศักยภาพในด้านต่างๆ ที่เป็นประโยชน์ต่อการ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พัฒนาตนเอง และการพัฒนากลุ่ม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กลุ่มมีการจัดสวัสดิการให้กับสมาชิกของกลุ่ม</a:t>
                      </a:r>
                      <a:r>
                        <a:rPr lang="th-TH" sz="2400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เช่น การช่วยเหลือสมาชิกกรณี</a:t>
                      </a:r>
                      <a:br>
                        <a:rPr lang="th-TH" sz="2400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เจ็บป่วย การออมเงิน การทำประกันชีวิต เป็นต้น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กลุ่มมีการแลกเปลี่ยนเรียนรู้ประสบการณ์กับกลุ่มอื่น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ความพึงพอใจของสมาชิกต่อการได้รับการจัดสรรผลประโยชน์/ผลกำไร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7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  <a:endParaRPr lang="th-TH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275581"/>
              </p:ext>
            </p:extLst>
          </p:nvPr>
        </p:nvGraphicFramePr>
        <p:xfrm>
          <a:off x="1145856" y="2356644"/>
          <a:ext cx="987266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784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ด้าน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ประเด็นการพิจารณา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ความโปร่งใส</a:t>
                      </a:r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มีแผนการเบิกจ่ายเงินโครงการตามที่ขอรับการสนับสนุนจากกองทุนพัฒนา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บทบาทสตรี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กลุ่มมีการจัดทำบัญชีรับ-จ่ายเงิน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กลุ่มมีที่ตั้ง/สถานที่ทำการที่ชัดเจน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กลุ่มเปิดโอกาสให้สมาชิกได้เข้ามาตรวจสอบการดำเนินงานของกลุ่ม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7068" y="454855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  <a:endParaRPr lang="th-TH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84720"/>
              </p:ext>
            </p:extLst>
          </p:nvPr>
        </p:nvGraphicFramePr>
        <p:xfrm>
          <a:off x="888023" y="1811215"/>
          <a:ext cx="1041360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337"/>
                <a:gridCol w="8270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ด้าน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ประเด็นการพิจารณา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ความมีส่วนร่วม</a:t>
                      </a:r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สมาชิกมีส่วนร่วมแสดงความคิดเห็นในการเสนอโครงการเพื่อขอรับการสนับสนุน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จากกองทุนพัฒนาบทบาทสตรี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กลุ่มมีการประชุมสมาชิก/ปรึกษาหารือกับสมาชิกเพื่อขับเคลื่อนกิจกรรม/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โครงการที่ขอรับการสนับสนุนจากกองทุนพัฒนาบทบาทสตรี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กลุ่มมีภาคีสนับสนุนในการดำเนินโครงการที่ขอรับการสนับสนุนจากกองทุน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พัฒนาบทบาทสตรี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กลไกการขับเคลื่อนกองทุนพัฒนาบทบาทสตรีได้เข้ามาให้การสนับสนุนและ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ช่วยเหลือกลุ่ม 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0" y="4635891"/>
            <a:ext cx="21812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2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  <a:endParaRPr lang="th-TH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93978"/>
              </p:ext>
            </p:extLst>
          </p:nvPr>
        </p:nvGraphicFramePr>
        <p:xfrm>
          <a:off x="984744" y="2131560"/>
          <a:ext cx="1041360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337"/>
                <a:gridCol w="8270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ด้าน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ประเด็นการพิจารณา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ความรับผิดชอบ</a:t>
                      </a:r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การดำเนินงานของกลุ่มเป็นไปตามวัตถุประสงค์ของโครงการที่ขอรับเงินสนับสนุน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ของกองทุนพัฒนาบทบาทสตรี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โครงการที่ขอรับการสนับสนุนสามารถดำเนินการตามห้วงระยะเวลาที่กำหนด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กลุ่มมีการแบ่งงานและมอบหมายภารกิจให้ทุกคนรับผิดชอบ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กลุ่มมีการขยายกิจการของกลุ่ม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กลุ่มมีแผนการรับสมัครสมาชิกกลุ่มเพิ่ม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กลุ่มมีการจัดทำแผนการดำเนินงาน ระยะ 3-5 ปี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กรอบการประเมินผลการบริหารจัดการกองทุนพัฒนาบทบาทสตรี</a:t>
            </a:r>
            <a:b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ตามหลัก</a:t>
            </a:r>
            <a:r>
              <a:rPr lang="th-TH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ธรรมาภิ</a:t>
            </a: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บาล</a:t>
            </a:r>
            <a:endParaRPr lang="th-TH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053260"/>
              </p:ext>
            </p:extLst>
          </p:nvPr>
        </p:nvGraphicFramePr>
        <p:xfrm>
          <a:off x="984744" y="2131560"/>
          <a:ext cx="1041360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337"/>
                <a:gridCol w="8270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ด้าน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ประเด็นการพิจารณา</a:t>
                      </a:r>
                      <a:endParaRPr lang="th-TH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ความคุ้มค่า</a:t>
                      </a:r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กลุ่มมีแผนการใช้จ่ายเงินที่ขอรับการสนับสนุนเงินจากกองทุนพัฒนาบทบาทสตรี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กลุ่มมีการจัดทำทะเบียนคุมวัสดุ อุปกรณ์ ตามโครงการที่ขอรับการสนับสนุนจาก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กองทุนพัฒนาบทบาทสตรี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ผลิตภัณฑ์ที่เกิดจากโครงการที่ขอรับการสนับสนุนจากกองทุนพัฒนาบทบาทสตรี</a:t>
                      </a:r>
                      <a:b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</a:b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 สมัครขึ้นทะเบียนเป็นผลิตภัณฑ์</a:t>
                      </a:r>
                      <a:r>
                        <a:rPr lang="th-TH" sz="2400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OTOP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กลุ่มมีการเลือกใช้วัตถุดิบที่มีคุณภาพ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กระบวนการผลิตของกลุ่มคำนึงถึงความปลอดภัย และไม่เป็นพิษต่อสิ่งแวดล้อม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  <a:sym typeface="Wingdings" panose="05000000000000000000" pitchFamily="2" charset="2"/>
                        </a:rPr>
                        <a:t>แหล่งวัตถุดิบที่ใช้ในการดำเนินงานของกลุ่ม</a:t>
                      </a:r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2" y="840542"/>
            <a:ext cx="9369084" cy="52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พื้นฐาน</Template>
  <TotalTime>128</TotalTime>
  <Words>498</Words>
  <Application>Microsoft Office PowerPoint</Application>
  <PresentationFormat>แบบจอกว้าง</PresentationFormat>
  <Paragraphs>57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Corbel</vt:lpstr>
      <vt:lpstr>DilleniaUPC</vt:lpstr>
      <vt:lpstr>TH Kodchasal</vt:lpstr>
      <vt:lpstr>Wingdings</vt:lpstr>
      <vt:lpstr>พื้นฐาน</vt:lpstr>
      <vt:lpstr>กรอบการประเมินผลการบริหารจัดการ กองทุนพัฒนาบทบาทสตรีตามหลักธรรมาภิบาล</vt:lpstr>
      <vt:lpstr>หลักธรรมาภิบาล</vt:lpstr>
      <vt:lpstr>กรอบการประเมินผลการบริหารจัดการกองทุนพัฒนาบทบาทสตรี ตามหลักธรรมาภิบาล</vt:lpstr>
      <vt:lpstr>กรอบการประเมินผลการบริหารจัดการกองทุนพัฒนาบทบาทสตรี ตามหลักธรรมาภิบาล</vt:lpstr>
      <vt:lpstr>กรอบการประเมินผลการบริหารจัดการกองทุนพัฒนาบทบาทสตรี ตามหลักธรรมาภิบาล</vt:lpstr>
      <vt:lpstr>กรอบการประเมินผลการบริหารจัดการกองทุนพัฒนาบทบาทสตรี ตามหลักธรรมาภิบาล</vt:lpstr>
      <vt:lpstr>กรอบการประเมินผลการบริหารจัดการกองทุนพัฒนาบทบาทสตรี ตามหลักธรรมาภิบาล</vt:lpstr>
      <vt:lpstr>กรอบการประเมินผลการบริหารจัดการกองทุนพัฒนาบทบาทสตรี ตามหลักธรรมาภิบาล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กรอบการประเมินผลการบริหารจัดการ กองทุนพัฒนาบทบาทสตรีตามหลักธรรมาภิบาล</dc:title>
  <dc:creator>admin</dc:creator>
  <cp:lastModifiedBy>admin</cp:lastModifiedBy>
  <cp:revision>9</cp:revision>
  <cp:lastPrinted>2017-12-01T05:38:53Z</cp:lastPrinted>
  <dcterms:created xsi:type="dcterms:W3CDTF">2017-12-01T04:24:21Z</dcterms:created>
  <dcterms:modified xsi:type="dcterms:W3CDTF">2017-12-01T06:33:08Z</dcterms:modified>
</cp:coreProperties>
</file>